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28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F393C-0117-4B72-811C-F1A4F8B62E1A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F0362-3995-423A-97C7-DE62BC1EA5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F393C-0117-4B72-811C-F1A4F8B62E1A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F0362-3995-423A-97C7-DE62BC1EA5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F393C-0117-4B72-811C-F1A4F8B62E1A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F0362-3995-423A-97C7-DE62BC1EA5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F393C-0117-4B72-811C-F1A4F8B62E1A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F0362-3995-423A-97C7-DE62BC1EA5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F393C-0117-4B72-811C-F1A4F8B62E1A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F0362-3995-423A-97C7-DE62BC1EA5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F393C-0117-4B72-811C-F1A4F8B62E1A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F0362-3995-423A-97C7-DE62BC1EA5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F393C-0117-4B72-811C-F1A4F8B62E1A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F0362-3995-423A-97C7-DE62BC1EA5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F393C-0117-4B72-811C-F1A4F8B62E1A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F0362-3995-423A-97C7-DE62BC1EA5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F393C-0117-4B72-811C-F1A4F8B62E1A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F0362-3995-423A-97C7-DE62BC1EA5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F393C-0117-4B72-811C-F1A4F8B62E1A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F0362-3995-423A-97C7-DE62BC1EA5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F393C-0117-4B72-811C-F1A4F8B62E1A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F0362-3995-423A-97C7-DE62BC1EA5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F393C-0117-4B72-811C-F1A4F8B62E1A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F0362-3995-423A-97C7-DE62BC1EA5F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JustNow.app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 smtClean="0"/>
              <a:t>Remplacement complet du site web existant (créé en 2015)</a:t>
            </a:r>
          </a:p>
          <a:p>
            <a:r>
              <a:rPr lang="fr-FR" dirty="0" smtClean="0"/>
              <a:t>Réalisation de la nouvelle version avec 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 </a:t>
            </a:r>
            <a:r>
              <a:rPr lang="fr-FR" dirty="0" err="1" smtClean="0"/>
              <a:t>React</a:t>
            </a:r>
            <a:r>
              <a:rPr lang="fr-FR" dirty="0" smtClean="0"/>
              <a:t> pour la partie front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 </a:t>
            </a:r>
            <a:r>
              <a:rPr lang="fr-FR" dirty="0" err="1" smtClean="0"/>
              <a:t>Symfony</a:t>
            </a:r>
            <a:r>
              <a:rPr lang="fr-FR" dirty="0" smtClean="0"/>
              <a:t> 5 pour l’API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JustNow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 err="1" smtClean="0"/>
              <a:t>JustNow</a:t>
            </a:r>
            <a:r>
              <a:rPr lang="fr-FR" dirty="0" smtClean="0"/>
              <a:t> est une </a:t>
            </a:r>
            <a:r>
              <a:rPr lang="fr-FR" dirty="0" err="1" smtClean="0"/>
              <a:t>platforme</a:t>
            </a:r>
            <a:r>
              <a:rPr lang="fr-FR" dirty="0" smtClean="0"/>
              <a:t> de </a:t>
            </a:r>
            <a:r>
              <a:rPr lang="fr-FR" dirty="0" err="1" smtClean="0"/>
              <a:t>recessement</a:t>
            </a:r>
            <a:r>
              <a:rPr lang="fr-FR" dirty="0" smtClean="0"/>
              <a:t> d’</a:t>
            </a:r>
            <a:r>
              <a:rPr lang="fr-FR" dirty="0" err="1" smtClean="0"/>
              <a:t>activitées</a:t>
            </a:r>
            <a:r>
              <a:rPr lang="fr-FR" dirty="0" smtClean="0"/>
              <a:t> </a:t>
            </a:r>
            <a:r>
              <a:rPr lang="fr-FR" dirty="0" err="1" smtClean="0"/>
              <a:t>géolocalisées</a:t>
            </a:r>
            <a:r>
              <a:rPr lang="fr-FR" dirty="0" smtClean="0"/>
              <a:t> (Restaurant, concert, promotions </a:t>
            </a:r>
            <a:r>
              <a:rPr lang="fr-FR" dirty="0" smtClean="0"/>
              <a:t>flash, restes alimentaires..).</a:t>
            </a:r>
            <a:endParaRPr lang="fr-FR" dirty="0" smtClean="0"/>
          </a:p>
          <a:p>
            <a:pPr algn="just"/>
            <a:r>
              <a:rPr lang="fr-FR" dirty="0" err="1" smtClean="0"/>
              <a:t>JustNow</a:t>
            </a:r>
            <a:r>
              <a:rPr lang="fr-FR" dirty="0" smtClean="0"/>
              <a:t> </a:t>
            </a:r>
            <a:r>
              <a:rPr lang="fr-FR" dirty="0" err="1" smtClean="0"/>
              <a:t>géolocalise</a:t>
            </a:r>
            <a:r>
              <a:rPr lang="fr-FR" dirty="0" smtClean="0"/>
              <a:t> l’utilisateur et affiche tous les événements à </a:t>
            </a:r>
            <a:r>
              <a:rPr lang="fr-FR" dirty="0" smtClean="0"/>
              <a:t>proximité.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Qui alimente </a:t>
            </a:r>
            <a:r>
              <a:rPr lang="fr-FR" dirty="0" err="1" smtClean="0"/>
              <a:t>Justnow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Les </a:t>
            </a:r>
            <a:r>
              <a:rPr lang="fr-FR" dirty="0" smtClean="0"/>
              <a:t>partenaires – Fnac Spectacles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r>
              <a:rPr lang="fr-FR" dirty="0" smtClean="0"/>
              <a:t>Partenariat Fnac Spectacles: La société </a:t>
            </a:r>
            <a:r>
              <a:rPr lang="fr-FR" dirty="0" err="1" smtClean="0"/>
              <a:t>jamaisvuca</a:t>
            </a:r>
            <a:r>
              <a:rPr lang="fr-FR" dirty="0" smtClean="0"/>
              <a:t> a établi un partenariat avec la Fnac. Disposant d’un flux des événements Fnac </a:t>
            </a:r>
            <a:r>
              <a:rPr lang="fr-FR" dirty="0" err="1" smtClean="0"/>
              <a:t>justnow</a:t>
            </a:r>
            <a:r>
              <a:rPr lang="fr-FR" dirty="0" smtClean="0"/>
              <a:t> intègre donc tous les événements Fnac localisés autour de la position de l’utilisateur.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Nos partenaires - Commerçants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 smtClean="0"/>
              <a:t>En dehors de partenaires spécifiques, comme la Fnac </a:t>
            </a:r>
            <a:r>
              <a:rPr lang="fr-FR" dirty="0" err="1" smtClean="0"/>
              <a:t>JustNow</a:t>
            </a:r>
            <a:r>
              <a:rPr lang="fr-FR" dirty="0" smtClean="0"/>
              <a:t> est destiné aux commerçants quelque soit leurs activités</a:t>
            </a:r>
            <a:r>
              <a:rPr lang="fr-FR" dirty="0" smtClean="0"/>
              <a:t>.</a:t>
            </a:r>
          </a:p>
          <a:p>
            <a:pPr algn="just"/>
            <a:r>
              <a:rPr lang="fr-FR" dirty="0" smtClean="0"/>
              <a:t>Mais aussi aux mairies, centres culturels…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processus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 smtClean="0"/>
              <a:t>Les partenaires doivent s’inscrire et valider un email.</a:t>
            </a:r>
          </a:p>
          <a:p>
            <a:pPr algn="just"/>
            <a:r>
              <a:rPr lang="fr-FR" dirty="0" smtClean="0"/>
              <a:t>Avant toute publication ils doivent fournir des renseignements indispensables :</a:t>
            </a:r>
          </a:p>
          <a:p>
            <a:pPr lvl="1" algn="just"/>
            <a:r>
              <a:rPr lang="fr-FR" dirty="0" smtClean="0"/>
              <a:t>Nom de l’établissement</a:t>
            </a:r>
          </a:p>
          <a:p>
            <a:pPr lvl="1" algn="just"/>
            <a:r>
              <a:rPr lang="fr-FR" dirty="0" smtClean="0"/>
              <a:t>Adresse (Saisie aidée </a:t>
            </a:r>
            <a:r>
              <a:rPr lang="fr-FR" dirty="0" err="1" smtClean="0"/>
              <a:t>grace</a:t>
            </a:r>
            <a:r>
              <a:rPr lang="fr-FR" dirty="0" smtClean="0"/>
              <a:t> à Google Place)</a:t>
            </a:r>
          </a:p>
          <a:p>
            <a:pPr lvl="1">
              <a:buNone/>
            </a:pPr>
            <a:endParaRPr lang="fr-FR" dirty="0" smtClean="0"/>
          </a:p>
          <a:p>
            <a:pPr algn="ctr">
              <a:buNone/>
            </a:pPr>
            <a:r>
              <a:rPr lang="fr-FR" sz="1800" dirty="0" smtClean="0"/>
              <a:t>Nb: à partir de cette adresse nous récupérons les coordonnées géographiques</a:t>
            </a:r>
            <a:endParaRPr lang="fr-FR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Partenaires : Ajouter un événement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éléments indispensables sont:</a:t>
            </a:r>
          </a:p>
          <a:p>
            <a:pPr lvl="2"/>
            <a:r>
              <a:rPr lang="fr-FR" dirty="0" smtClean="0"/>
              <a:t>Nom</a:t>
            </a:r>
          </a:p>
          <a:p>
            <a:pPr lvl="2"/>
            <a:r>
              <a:rPr lang="fr-FR" dirty="0" smtClean="0"/>
              <a:t>Date &amp; heure (Début &amp; fin)</a:t>
            </a:r>
          </a:p>
          <a:p>
            <a:pPr lvl="2"/>
            <a:r>
              <a:rPr lang="fr-FR" dirty="0" smtClean="0"/>
              <a:t>Visuel (format imposé)</a:t>
            </a:r>
          </a:p>
          <a:p>
            <a:pPr lvl="2"/>
            <a:endParaRPr lang="fr-FR" dirty="0"/>
          </a:p>
          <a:p>
            <a:pPr lvl="2"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Affichage des événements </a:t>
            </a:r>
            <a:r>
              <a:rPr lang="fr-FR" dirty="0" err="1" smtClean="0"/>
              <a:t>géolocalisés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 cerveau de l’opération est une requête SQL.</a:t>
            </a:r>
          </a:p>
          <a:p>
            <a:pPr lvl="1"/>
            <a:r>
              <a:rPr lang="fr-FR" dirty="0" smtClean="0"/>
              <a:t>Cette requête prend en compte un périmètre d’action (distance par rapport à l’utilisateur)</a:t>
            </a:r>
          </a:p>
          <a:p>
            <a:pPr lvl="1"/>
            <a:r>
              <a:rPr lang="fr-FR" dirty="0" smtClean="0"/>
              <a:t>Les événements sont ensuite affiché en fonction de leur date, distance ainsi qu’avec une priorité (les événements des commerçants proches seront affichés avant ceux des partenaires).</a:t>
            </a: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Requête SQL (affichage des événements)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32500" lnSpcReduction="20000"/>
          </a:bodyPr>
          <a:lstStyle/>
          <a:p>
            <a:r>
              <a:rPr lang="fr-FR" dirty="0"/>
              <a:t>SELECT ev.id AS </a:t>
            </a:r>
            <a:r>
              <a:rPr lang="fr-FR" dirty="0" err="1"/>
              <a:t>ev_id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 ev.name as </a:t>
            </a:r>
            <a:r>
              <a:rPr lang="fr-FR" dirty="0" err="1"/>
              <a:t>ev_name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</a:t>
            </a:r>
            <a:r>
              <a:rPr lang="fr-FR" dirty="0" err="1"/>
              <a:t>ev.details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</a:t>
            </a:r>
            <a:r>
              <a:rPr lang="fr-FR" dirty="0" err="1"/>
              <a:t>dt_from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,DATE_FORMAT(</a:t>
            </a:r>
            <a:r>
              <a:rPr lang="fr-FR" dirty="0" err="1"/>
              <a:t>dt_from</a:t>
            </a:r>
            <a:r>
              <a:rPr lang="fr-FR" dirty="0"/>
              <a:t>, '%d/%m/%Y %H:%i') AS </a:t>
            </a:r>
            <a:r>
              <a:rPr lang="fr-FR" dirty="0" err="1"/>
              <a:t>dt_from_format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</a:t>
            </a:r>
            <a:r>
              <a:rPr lang="fr-FR" dirty="0" err="1"/>
              <a:t>dt_to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,DATE_FORMAT(</a:t>
            </a:r>
            <a:r>
              <a:rPr lang="fr-FR" dirty="0" err="1"/>
              <a:t>dt_to</a:t>
            </a:r>
            <a:r>
              <a:rPr lang="fr-FR" dirty="0"/>
              <a:t>, '%d/%m/%Y %H:%i') AS </a:t>
            </a:r>
            <a:r>
              <a:rPr lang="fr-FR" dirty="0" err="1"/>
              <a:t>dt_to_format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,tarif</a:t>
            </a:r>
            <a:br>
              <a:rPr lang="fr-FR" dirty="0"/>
            </a:br>
            <a:r>
              <a:rPr lang="fr-FR" dirty="0"/>
              <a:t>,c.name as </a:t>
            </a:r>
            <a:r>
              <a:rPr lang="fr-FR" dirty="0" err="1"/>
              <a:t>c_name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</a:t>
            </a:r>
            <a:r>
              <a:rPr lang="fr-FR" dirty="0" err="1"/>
              <a:t>c.address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</a:t>
            </a:r>
            <a:r>
              <a:rPr lang="fr-FR" dirty="0" err="1"/>
              <a:t>c.city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</a:t>
            </a:r>
            <a:r>
              <a:rPr lang="fr-FR" dirty="0" err="1"/>
              <a:t>c.cp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</a:t>
            </a:r>
            <a:r>
              <a:rPr lang="fr-FR" b="1" dirty="0"/>
              <a:t>IF((</a:t>
            </a:r>
            <a:r>
              <a:rPr lang="fr-FR" b="1" dirty="0" err="1"/>
              <a:t>ev.latitude</a:t>
            </a:r>
            <a:r>
              <a:rPr lang="fr-FR" b="1" dirty="0"/>
              <a:t> IS NULL OR </a:t>
            </a:r>
            <a:r>
              <a:rPr lang="fr-FR" b="1" dirty="0" err="1"/>
              <a:t>ev.longitude</a:t>
            </a:r>
            <a:r>
              <a:rPr lang="fr-FR" b="1" dirty="0"/>
              <a:t> IS NULL),</a:t>
            </a:r>
            <a:r>
              <a:rPr lang="fr-FR" b="1" dirty="0" err="1"/>
              <a:t>c.latitude</a:t>
            </a:r>
            <a:r>
              <a:rPr lang="fr-FR" b="1" dirty="0"/>
              <a:t>,</a:t>
            </a:r>
            <a:r>
              <a:rPr lang="fr-FR" b="1" dirty="0" err="1"/>
              <a:t>ev.latitude</a:t>
            </a:r>
            <a:r>
              <a:rPr lang="fr-FR" b="1" dirty="0"/>
              <a:t>) AS </a:t>
            </a:r>
            <a:r>
              <a:rPr lang="fr-FR" b="1" dirty="0" err="1"/>
              <a:t>lat</a:t>
            </a:r>
            <a:r>
              <a:rPr lang="fr-FR" b="1" dirty="0"/>
              <a:t/>
            </a:r>
            <a:br>
              <a:rPr lang="fr-FR" b="1" dirty="0"/>
            </a:br>
            <a:r>
              <a:rPr lang="fr-FR" b="1" dirty="0"/>
              <a:t>,IF((</a:t>
            </a:r>
            <a:r>
              <a:rPr lang="fr-FR" b="1" dirty="0" err="1"/>
              <a:t>ev.latitude</a:t>
            </a:r>
            <a:r>
              <a:rPr lang="fr-FR" b="1" dirty="0"/>
              <a:t> IS NULL OR </a:t>
            </a:r>
            <a:r>
              <a:rPr lang="fr-FR" b="1" dirty="0" err="1"/>
              <a:t>ev.longitude</a:t>
            </a:r>
            <a:r>
              <a:rPr lang="fr-FR" b="1" dirty="0"/>
              <a:t> IS NULL),</a:t>
            </a:r>
            <a:r>
              <a:rPr lang="fr-FR" b="1" dirty="0" err="1"/>
              <a:t>c.longitude</a:t>
            </a:r>
            <a:r>
              <a:rPr lang="fr-FR" b="1" dirty="0"/>
              <a:t>,</a:t>
            </a:r>
            <a:r>
              <a:rPr lang="fr-FR" b="1" dirty="0" err="1"/>
              <a:t>ev.longitude</a:t>
            </a:r>
            <a:r>
              <a:rPr lang="fr-FR" b="1" dirty="0"/>
              <a:t>) AS </a:t>
            </a:r>
            <a:r>
              <a:rPr lang="fr-FR" b="1" dirty="0" err="1"/>
              <a:t>lng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,CONCAT_WS('/','',</a:t>
            </a:r>
            <a:r>
              <a:rPr lang="fr-FR" dirty="0" err="1"/>
              <a:t>isk.path,isk.name</a:t>
            </a:r>
            <a:r>
              <a:rPr lang="fr-FR" dirty="0"/>
              <a:t>) AS </a:t>
            </a:r>
            <a:r>
              <a:rPr lang="fr-FR" dirty="0" err="1"/>
              <a:t>imgPath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,CONCAT_WS('/','',</a:t>
            </a:r>
            <a:r>
              <a:rPr lang="fr-FR" dirty="0" err="1"/>
              <a:t>isk.path,isk.name</a:t>
            </a:r>
            <a:r>
              <a:rPr lang="fr-FR" dirty="0"/>
              <a:t>) AS </a:t>
            </a:r>
            <a:r>
              <a:rPr lang="fr-FR" dirty="0" err="1"/>
              <a:t>imgPathLarge</a:t>
            </a:r>
            <a:r>
              <a:rPr lang="fr-FR" dirty="0"/>
              <a:t> </a:t>
            </a:r>
            <a:br>
              <a:rPr lang="fr-FR" dirty="0"/>
            </a:br>
            <a:r>
              <a:rPr lang="fr-FR" b="1" dirty="0"/>
              <a:t>,IF((</a:t>
            </a:r>
            <a:r>
              <a:rPr lang="fr-FR" b="1" dirty="0" err="1"/>
              <a:t>ev.latitude</a:t>
            </a:r>
            <a:r>
              <a:rPr lang="fr-FR" b="1" dirty="0"/>
              <a:t>=0 AND </a:t>
            </a:r>
            <a:r>
              <a:rPr lang="fr-FR" b="1" dirty="0" err="1"/>
              <a:t>ev.longitude</a:t>
            </a:r>
            <a:r>
              <a:rPr lang="fr-FR" b="1" dirty="0"/>
              <a:t>=0)  OR (</a:t>
            </a:r>
            <a:r>
              <a:rPr lang="fr-FR" b="1" dirty="0" err="1"/>
              <a:t>ev.latitude</a:t>
            </a:r>
            <a:r>
              <a:rPr lang="fr-FR" b="1" dirty="0"/>
              <a:t> IS NULL OR </a:t>
            </a:r>
            <a:r>
              <a:rPr lang="fr-FR" b="1" dirty="0" err="1"/>
              <a:t>ev.longitude</a:t>
            </a:r>
            <a:r>
              <a:rPr lang="fr-FR" b="1" dirty="0"/>
              <a:t> IS NULL), </a:t>
            </a:r>
            <a:r>
              <a:rPr lang="fr-FR" b="1" dirty="0" err="1"/>
              <a:t>ST_Distance_Sphere</a:t>
            </a:r>
            <a:r>
              <a:rPr lang="fr-FR" b="1" dirty="0"/>
              <a:t>( point(:</a:t>
            </a:r>
            <a:r>
              <a:rPr lang="fr-FR" b="1" dirty="0" err="1"/>
              <a:t>user_lat</a:t>
            </a:r>
            <a:r>
              <a:rPr lang="fr-FR" b="1" dirty="0"/>
              <a:t>, :</a:t>
            </a:r>
            <a:r>
              <a:rPr lang="fr-FR" b="1" dirty="0" err="1"/>
              <a:t>user_long</a:t>
            </a:r>
            <a:r>
              <a:rPr lang="fr-FR" b="1" dirty="0"/>
              <a:t>), point(</a:t>
            </a:r>
            <a:r>
              <a:rPr lang="fr-FR" b="1" dirty="0" err="1"/>
              <a:t>c.latitude</a:t>
            </a:r>
            <a:r>
              <a:rPr lang="fr-FR" b="1" dirty="0"/>
              <a:t>,</a:t>
            </a:r>
            <a:r>
              <a:rPr lang="fr-FR" b="1" dirty="0" err="1"/>
              <a:t>c.longitude</a:t>
            </a:r>
            <a:r>
              <a:rPr lang="fr-FR" b="1" dirty="0"/>
              <a:t>) ), </a:t>
            </a:r>
            <a:r>
              <a:rPr lang="fr-FR" b="1" dirty="0" err="1"/>
              <a:t>ST_Distance_Sphere</a:t>
            </a:r>
            <a:r>
              <a:rPr lang="fr-FR" b="1" dirty="0"/>
              <a:t>( point(:</a:t>
            </a:r>
            <a:r>
              <a:rPr lang="fr-FR" b="1" dirty="0" err="1"/>
              <a:t>user_lat</a:t>
            </a:r>
            <a:r>
              <a:rPr lang="fr-FR" b="1" dirty="0"/>
              <a:t>, :</a:t>
            </a:r>
            <a:r>
              <a:rPr lang="fr-FR" b="1" dirty="0" err="1"/>
              <a:t>user_long</a:t>
            </a:r>
            <a:r>
              <a:rPr lang="fr-FR" b="1" dirty="0"/>
              <a:t>), point(</a:t>
            </a:r>
            <a:r>
              <a:rPr lang="fr-FR" b="1" dirty="0" err="1"/>
              <a:t>ev.latitude,ev.longitude</a:t>
            </a:r>
            <a:r>
              <a:rPr lang="fr-FR" b="1" dirty="0"/>
              <a:t>)) )  AS </a:t>
            </a:r>
            <a:r>
              <a:rPr lang="fr-FR" b="1" dirty="0" err="1"/>
              <a:t>near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 0 AS </a:t>
            </a:r>
            <a:r>
              <a:rPr lang="fr-FR" dirty="0" err="1"/>
              <a:t>is_xml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</a:t>
            </a:r>
            <a:r>
              <a:rPr lang="fr-FR" dirty="0" err="1"/>
              <a:t>is_ad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</a:t>
            </a:r>
            <a:r>
              <a:rPr lang="fr-FR" dirty="0" err="1"/>
              <a:t>dt_type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 '' AS </a:t>
            </a:r>
            <a:r>
              <a:rPr lang="fr-FR" dirty="0" err="1"/>
              <a:t>deeplink</a:t>
            </a:r>
            <a:r>
              <a:rPr lang="fr-FR" dirty="0"/>
              <a:t/>
            </a:r>
            <a:br>
              <a:rPr lang="fr-FR" dirty="0"/>
            </a:br>
            <a:r>
              <a:rPr lang="fr-FR" b="1" dirty="0"/>
              <a:t>,1 AS </a:t>
            </a:r>
            <a:r>
              <a:rPr lang="fr-FR" b="1" dirty="0" err="1"/>
              <a:t>priority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FROM </a:t>
            </a:r>
            <a:r>
              <a:rPr lang="fr-FR" dirty="0" err="1"/>
              <a:t>events</a:t>
            </a:r>
            <a:r>
              <a:rPr lang="fr-FR" dirty="0"/>
              <a:t> </a:t>
            </a:r>
            <a:r>
              <a:rPr lang="fr-FR" dirty="0" err="1"/>
              <a:t>ev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JOIN </a:t>
            </a:r>
            <a:r>
              <a:rPr lang="fr-FR" dirty="0" err="1"/>
              <a:t>company</a:t>
            </a:r>
            <a:r>
              <a:rPr lang="fr-FR" dirty="0"/>
              <a:t> c ON </a:t>
            </a:r>
            <a:r>
              <a:rPr lang="fr-FR" dirty="0" err="1"/>
              <a:t>ev.company_id</a:t>
            </a:r>
            <a:r>
              <a:rPr lang="fr-FR" dirty="0"/>
              <a:t> = c.id</a:t>
            </a:r>
            <a:br>
              <a:rPr lang="fr-FR" dirty="0"/>
            </a:br>
            <a:r>
              <a:rPr lang="fr-FR" dirty="0"/>
              <a:t>LEFT JOIN </a:t>
            </a:r>
            <a:r>
              <a:rPr lang="fr-FR" dirty="0" err="1"/>
              <a:t>img_stock</a:t>
            </a:r>
            <a:r>
              <a:rPr lang="fr-FR" dirty="0"/>
              <a:t> </a:t>
            </a:r>
            <a:r>
              <a:rPr lang="fr-FR" dirty="0" err="1"/>
              <a:t>isk</a:t>
            </a:r>
            <a:r>
              <a:rPr lang="fr-FR" dirty="0"/>
              <a:t> ON ev.id = </a:t>
            </a:r>
            <a:r>
              <a:rPr lang="fr-FR" dirty="0" err="1"/>
              <a:t>isk.event_id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WHERE ev.is_deleted = 0 AND c.is_deleted = 0 AND </a:t>
            </a:r>
            <a:r>
              <a:rPr lang="fr-FR" dirty="0" err="1"/>
              <a:t>dt_to</a:t>
            </a:r>
            <a:r>
              <a:rPr lang="fr-FR" dirty="0"/>
              <a:t> &gt;0</a:t>
            </a:r>
            <a:br>
              <a:rPr lang="fr-FR" dirty="0"/>
            </a:br>
            <a:r>
              <a:rPr lang="fr-FR" dirty="0"/>
              <a:t>AND ((isk.is_cover = 1 AND </a:t>
            </a:r>
            <a:r>
              <a:rPr lang="fr-FR" dirty="0" err="1"/>
              <a:t>isk.suffix</a:t>
            </a:r>
            <a:r>
              <a:rPr lang="fr-FR" dirty="0"/>
              <a:t>='</a:t>
            </a:r>
            <a:r>
              <a:rPr lang="fr-FR" dirty="0" err="1"/>
              <a:t>mx</a:t>
            </a:r>
            <a:r>
              <a:rPr lang="fr-FR" dirty="0"/>
              <a:t>')  OR </a:t>
            </a:r>
            <a:r>
              <a:rPr lang="fr-FR" dirty="0" err="1"/>
              <a:t>isk.event_id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null</a:t>
            </a:r>
            <a:r>
              <a:rPr lang="fr-FR" dirty="0"/>
              <a:t>) AND </a:t>
            </a:r>
            <a:r>
              <a:rPr lang="fr-FR" dirty="0" err="1"/>
              <a:t>dt_to</a:t>
            </a:r>
            <a:r>
              <a:rPr lang="fr-FR" dirty="0"/>
              <a:t> &gt; </a:t>
            </a:r>
            <a:r>
              <a:rPr lang="fr-FR" dirty="0" err="1"/>
              <a:t>now</a:t>
            </a:r>
            <a:r>
              <a:rPr lang="fr-FR" dirty="0"/>
              <a:t>() </a:t>
            </a:r>
            <a:br>
              <a:rPr lang="fr-FR" dirty="0"/>
            </a:br>
            <a:r>
              <a:rPr lang="fr-FR" b="1" dirty="0"/>
              <a:t>HAVING </a:t>
            </a:r>
            <a:r>
              <a:rPr lang="fr-FR" b="1" dirty="0" err="1"/>
              <a:t>near</a:t>
            </a:r>
            <a:r>
              <a:rPr lang="fr-FR" b="1" dirty="0"/>
              <a:t> &lt; :</a:t>
            </a:r>
            <a:r>
              <a:rPr lang="fr-FR" b="1" dirty="0" err="1"/>
              <a:t>perimeter</a:t>
            </a:r>
            <a:r>
              <a:rPr lang="fr-FR" b="1" dirty="0"/>
              <a:t/>
            </a:r>
            <a:br>
              <a:rPr lang="fr-FR" b="1" dirty="0"/>
            </a:br>
            <a:r>
              <a:rPr lang="fr-FR" b="1" dirty="0"/>
              <a:t>ORDER BY </a:t>
            </a:r>
            <a:r>
              <a:rPr lang="fr-FR" b="1" dirty="0" err="1"/>
              <a:t>dt_to</a:t>
            </a:r>
            <a:r>
              <a:rPr lang="fr-FR" b="1" dirty="0"/>
              <a:t>, </a:t>
            </a:r>
            <a:r>
              <a:rPr lang="fr-FR" b="1" dirty="0" err="1"/>
              <a:t>near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LIMIT " </a:t>
            </a:r>
            <a:r>
              <a:rPr lang="fr-FR" dirty="0" smtClean="0"/>
              <a:t>. </a:t>
            </a:r>
            <a:r>
              <a:rPr lang="fr-FR" dirty="0"/>
              <a:t>$</a:t>
            </a:r>
            <a:r>
              <a:rPr lang="fr-FR" dirty="0" err="1"/>
              <a:t>offSet</a:t>
            </a:r>
            <a:r>
              <a:rPr lang="fr-FR" dirty="0"/>
              <a:t> </a:t>
            </a:r>
            <a:r>
              <a:rPr lang="fr-FR" dirty="0" smtClean="0"/>
              <a:t>.</a:t>
            </a:r>
            <a:r>
              <a:rPr lang="fr-FR" dirty="0"/>
              <a:t>", "</a:t>
            </a:r>
            <a:r>
              <a:rPr lang="fr-FR" dirty="0" smtClean="0"/>
              <a:t>. </a:t>
            </a:r>
            <a:r>
              <a:rPr lang="fr-FR" dirty="0"/>
              <a:t>$</a:t>
            </a:r>
            <a:r>
              <a:rPr lang="fr-FR" dirty="0" err="1"/>
              <a:t>limit</a:t>
            </a:r>
            <a:r>
              <a:rPr lang="fr-FR" dirty="0"/>
              <a:t> </a:t>
            </a:r>
            <a:r>
              <a:rPr lang="fr-FR" dirty="0" smtClean="0"/>
              <a:t>. </a:t>
            </a:r>
            <a:r>
              <a:rPr lang="fr-FR" dirty="0"/>
              <a:t>") </a:t>
            </a:r>
            <a:br>
              <a:rPr lang="fr-FR" dirty="0"/>
            </a:br>
            <a:r>
              <a:rPr lang="fr-FR" b="1" dirty="0"/>
              <a:t>UNION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(SELECT x.id AS </a:t>
            </a:r>
            <a:r>
              <a:rPr lang="fr-FR" dirty="0" err="1"/>
              <a:t>ev_id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 x.name as </a:t>
            </a:r>
            <a:r>
              <a:rPr lang="fr-FR" dirty="0" err="1"/>
              <a:t>ev_name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 description AS </a:t>
            </a:r>
            <a:r>
              <a:rPr lang="fr-FR" dirty="0" err="1"/>
              <a:t>details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 </a:t>
            </a:r>
            <a:r>
              <a:rPr lang="fr-FR" dirty="0" err="1"/>
              <a:t>x.dt_from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, DATE_FORMAT(</a:t>
            </a:r>
            <a:r>
              <a:rPr lang="fr-FR" dirty="0" err="1"/>
              <a:t>dt_from</a:t>
            </a:r>
            <a:r>
              <a:rPr lang="fr-FR" dirty="0"/>
              <a:t>, '%d/%m/%Y %H:%i') AS </a:t>
            </a:r>
            <a:r>
              <a:rPr lang="fr-FR" dirty="0" err="1"/>
              <a:t>dt_from_format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 </a:t>
            </a:r>
            <a:r>
              <a:rPr lang="fr-FR" dirty="0" err="1"/>
              <a:t>x.dt_to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 DATE_FORMAT(</a:t>
            </a:r>
            <a:r>
              <a:rPr lang="fr-FR" dirty="0" err="1"/>
              <a:t>dt_to</a:t>
            </a:r>
            <a:r>
              <a:rPr lang="fr-FR" dirty="0"/>
              <a:t>, '%d/%m/%Y %H:%i') AS </a:t>
            </a:r>
            <a:r>
              <a:rPr lang="fr-FR" dirty="0" err="1"/>
              <a:t>dt_to_format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 </a:t>
            </a:r>
            <a:r>
              <a:rPr lang="fr-FR" dirty="0" err="1"/>
              <a:t>price</a:t>
            </a:r>
            <a:r>
              <a:rPr lang="fr-FR" dirty="0"/>
              <a:t> AS tarif</a:t>
            </a:r>
            <a:br>
              <a:rPr lang="fr-FR" dirty="0"/>
            </a:br>
            <a:r>
              <a:rPr lang="fr-FR" dirty="0"/>
              <a:t>      , 'FNAC Spectacles' as </a:t>
            </a:r>
            <a:r>
              <a:rPr lang="fr-FR" dirty="0" err="1"/>
              <a:t>c_name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 </a:t>
            </a:r>
            <a:r>
              <a:rPr lang="fr-FR" dirty="0" err="1"/>
              <a:t>x.terms</a:t>
            </a:r>
            <a:r>
              <a:rPr lang="fr-FR" dirty="0"/>
              <a:t> AS </a:t>
            </a:r>
            <a:r>
              <a:rPr lang="fr-FR" dirty="0" err="1"/>
              <a:t>address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 </a:t>
            </a:r>
            <a:r>
              <a:rPr lang="fr-FR" dirty="0" err="1"/>
              <a:t>x.city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 </a:t>
            </a:r>
            <a:r>
              <a:rPr lang="fr-FR" dirty="0" err="1"/>
              <a:t>x.cp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 </a:t>
            </a:r>
            <a:r>
              <a:rPr lang="fr-FR" dirty="0" err="1"/>
              <a:t>x.latitude</a:t>
            </a:r>
            <a:r>
              <a:rPr lang="fr-FR" dirty="0"/>
              <a:t> AS </a:t>
            </a:r>
            <a:r>
              <a:rPr lang="fr-FR" dirty="0" err="1"/>
              <a:t>lat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 </a:t>
            </a:r>
            <a:r>
              <a:rPr lang="fr-FR" dirty="0" err="1"/>
              <a:t>x.longitude</a:t>
            </a:r>
            <a:r>
              <a:rPr lang="fr-FR" dirty="0"/>
              <a:t> AS </a:t>
            </a:r>
            <a:r>
              <a:rPr lang="fr-FR" dirty="0" err="1"/>
              <a:t>lng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 </a:t>
            </a:r>
            <a:r>
              <a:rPr lang="fr-FR" dirty="0" err="1"/>
              <a:t>x.mediumimage</a:t>
            </a:r>
            <a:r>
              <a:rPr lang="fr-FR" dirty="0"/>
              <a:t> AS </a:t>
            </a:r>
            <a:r>
              <a:rPr lang="fr-FR" dirty="0" err="1"/>
              <a:t>imgPath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 </a:t>
            </a:r>
            <a:r>
              <a:rPr lang="fr-FR" dirty="0" err="1"/>
              <a:t>x.largeimage</a:t>
            </a:r>
            <a:r>
              <a:rPr lang="fr-FR" dirty="0"/>
              <a:t> AS </a:t>
            </a:r>
            <a:r>
              <a:rPr lang="fr-FR" dirty="0" err="1"/>
              <a:t>imgPathLarge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 </a:t>
            </a:r>
            <a:r>
              <a:rPr lang="fr-FR" dirty="0" err="1"/>
              <a:t>ST_Distance_Sphere</a:t>
            </a:r>
            <a:r>
              <a:rPr lang="fr-FR" dirty="0"/>
              <a:t>( point(:</a:t>
            </a:r>
            <a:r>
              <a:rPr lang="fr-FR" dirty="0" err="1"/>
              <a:t>user_lat</a:t>
            </a:r>
            <a:r>
              <a:rPr lang="fr-FR" dirty="0"/>
              <a:t>, :</a:t>
            </a:r>
            <a:r>
              <a:rPr lang="fr-FR" dirty="0" err="1"/>
              <a:t>user_long</a:t>
            </a:r>
            <a:r>
              <a:rPr lang="fr-FR" dirty="0"/>
              <a:t>), point(</a:t>
            </a:r>
            <a:r>
              <a:rPr lang="fr-FR" dirty="0" err="1"/>
              <a:t>x.latitude</a:t>
            </a:r>
            <a:r>
              <a:rPr lang="fr-FR" dirty="0"/>
              <a:t>,</a:t>
            </a:r>
            <a:r>
              <a:rPr lang="fr-FR" dirty="0" err="1"/>
              <a:t>x.longitude</a:t>
            </a:r>
            <a:r>
              <a:rPr lang="fr-FR" dirty="0"/>
              <a:t>) ) AS </a:t>
            </a:r>
            <a:r>
              <a:rPr lang="fr-FR" dirty="0" err="1"/>
              <a:t>near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 1 AS </a:t>
            </a:r>
            <a:r>
              <a:rPr lang="fr-FR" dirty="0" err="1"/>
              <a:t>is_xml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 0 AS </a:t>
            </a:r>
            <a:r>
              <a:rPr lang="fr-FR" dirty="0" err="1"/>
              <a:t>is_ad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 0 AS </a:t>
            </a:r>
            <a:r>
              <a:rPr lang="fr-FR" dirty="0" err="1"/>
              <a:t>dt_type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 </a:t>
            </a:r>
            <a:r>
              <a:rPr lang="fr-FR" dirty="0" err="1"/>
              <a:t>deeplink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      ,2 AS </a:t>
            </a:r>
            <a:r>
              <a:rPr lang="fr-FR" dirty="0" err="1"/>
              <a:t>priority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      FROM </a:t>
            </a:r>
            <a:r>
              <a:rPr lang="fr-FR" dirty="0" err="1"/>
              <a:t>xml_main</a:t>
            </a:r>
            <a:r>
              <a:rPr lang="fr-FR" dirty="0"/>
              <a:t> x </a:t>
            </a:r>
            <a:br>
              <a:rPr lang="fr-FR" dirty="0"/>
            </a:br>
            <a:r>
              <a:rPr lang="fr-FR" dirty="0"/>
              <a:t>      </a:t>
            </a:r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x.dt_to</a:t>
            </a:r>
            <a:r>
              <a:rPr lang="fr-FR" dirty="0"/>
              <a:t> &gt;= NOW()  AND </a:t>
            </a:r>
            <a:r>
              <a:rPr lang="fr-FR" dirty="0" err="1"/>
              <a:t>dt_to</a:t>
            </a:r>
            <a:r>
              <a:rPr lang="fr-FR" dirty="0"/>
              <a:t> &gt; 0 </a:t>
            </a:r>
            <a:br>
              <a:rPr lang="fr-FR" dirty="0"/>
            </a:br>
            <a:r>
              <a:rPr lang="fr-FR" b="1" dirty="0"/>
              <a:t>      HAVING  </a:t>
            </a:r>
            <a:r>
              <a:rPr lang="fr-FR" b="1" dirty="0" err="1"/>
              <a:t>near</a:t>
            </a:r>
            <a:r>
              <a:rPr lang="fr-FR" b="1" dirty="0"/>
              <a:t> &lt; :</a:t>
            </a:r>
            <a:r>
              <a:rPr lang="fr-FR" b="1" dirty="0" err="1"/>
              <a:t>perimeterXml</a:t>
            </a:r>
            <a:r>
              <a:rPr lang="fr-FR" b="1" dirty="0"/>
              <a:t/>
            </a:r>
            <a:br>
              <a:rPr lang="fr-FR" b="1" dirty="0"/>
            </a:br>
            <a:r>
              <a:rPr lang="fr-FR" b="1" dirty="0"/>
              <a:t>      LIMIT " </a:t>
            </a:r>
            <a:r>
              <a:rPr lang="fr-FR" b="1" dirty="0" smtClean="0"/>
              <a:t>. </a:t>
            </a:r>
            <a:r>
              <a:rPr lang="fr-FR" b="1" dirty="0"/>
              <a:t>$</a:t>
            </a:r>
            <a:r>
              <a:rPr lang="fr-FR" b="1" dirty="0" err="1"/>
              <a:t>offSet</a:t>
            </a:r>
            <a:r>
              <a:rPr lang="fr-FR" b="1" dirty="0"/>
              <a:t> </a:t>
            </a:r>
            <a:r>
              <a:rPr lang="fr-FR" b="1" dirty="0" smtClean="0"/>
              <a:t>.</a:t>
            </a:r>
            <a:r>
              <a:rPr lang="fr-FR" b="1" dirty="0"/>
              <a:t>", "</a:t>
            </a:r>
            <a:r>
              <a:rPr lang="fr-FR" b="1" dirty="0" smtClean="0"/>
              <a:t>. </a:t>
            </a:r>
            <a:r>
              <a:rPr lang="fr-FR" b="1" dirty="0"/>
              <a:t>$</a:t>
            </a:r>
            <a:r>
              <a:rPr lang="fr-FR" b="1" dirty="0" err="1"/>
              <a:t>limit</a:t>
            </a:r>
            <a:r>
              <a:rPr lang="fr-FR" b="1" dirty="0"/>
              <a:t> </a:t>
            </a:r>
            <a:r>
              <a:rPr lang="fr-FR" b="1" dirty="0" smtClean="0"/>
              <a:t>. </a:t>
            </a:r>
            <a:r>
              <a:rPr lang="fr-FR" b="1" dirty="0"/>
              <a:t>")</a:t>
            </a:r>
            <a:br>
              <a:rPr lang="fr-FR" b="1" dirty="0"/>
            </a:br>
            <a:r>
              <a:rPr lang="fr-FR" b="1" dirty="0"/>
              <a:t>      ORDER BY </a:t>
            </a:r>
            <a:r>
              <a:rPr lang="fr-FR" b="1" dirty="0" err="1"/>
              <a:t>priority</a:t>
            </a:r>
            <a:r>
              <a:rPr lang="fr-FR" b="1" dirty="0"/>
              <a:t>, </a:t>
            </a:r>
            <a:r>
              <a:rPr lang="fr-FR" b="1" dirty="0" err="1"/>
              <a:t>dt_to</a:t>
            </a:r>
            <a:r>
              <a:rPr lang="fr-FR" b="1" dirty="0"/>
              <a:t>, </a:t>
            </a:r>
            <a:r>
              <a:rPr lang="fr-FR" b="1" dirty="0" err="1"/>
              <a:t>near</a:t>
            </a:r>
            <a:endParaRPr lang="fr-FR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268</Words>
  <Application>Microsoft Office PowerPoint</Application>
  <PresentationFormat>Affichage à l'écran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JustNow.app</vt:lpstr>
      <vt:lpstr>JustNow</vt:lpstr>
      <vt:lpstr>Qui alimente Justnow Les partenaires – Fnac Spectacles</vt:lpstr>
      <vt:lpstr>Nos partenaires - Commerçants</vt:lpstr>
      <vt:lpstr>Le processus</vt:lpstr>
      <vt:lpstr>Partenaires : Ajouter un événement</vt:lpstr>
      <vt:lpstr>Affichage des événements géolocalisés</vt:lpstr>
      <vt:lpstr>Requête SQL (affichage des événements)</vt:lpstr>
      <vt:lpstr>Diapositive 9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JustNow.app</dc:title>
  <dc:creator>Cyril</dc:creator>
  <cp:lastModifiedBy>Cyril</cp:lastModifiedBy>
  <cp:revision>17</cp:revision>
  <dcterms:created xsi:type="dcterms:W3CDTF">2020-12-11T09:09:27Z</dcterms:created>
  <dcterms:modified xsi:type="dcterms:W3CDTF">2020-12-12T17:17:39Z</dcterms:modified>
</cp:coreProperties>
</file>